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9B82"/>
    <a:srgbClr val="F97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1812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9AA9D-F2A7-4B13-A3BC-C005638B9A5B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CD19C-7CE2-4648-9013-F5D74F3113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8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EAD9-679B-427B-91ED-8778C0B22633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55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6E58-248C-4E2E-A586-E48DEAB85EAF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70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E085-59C7-4B19-87C3-3E6EE0C793A7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512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C8148-7220-444D-B140-D2EFA98C3960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1E7A9-3EC3-42ED-91B4-5082D6410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408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0103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>
            <a:lvl1pPr marL="360000"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" y="6492875"/>
            <a:ext cx="2057400" cy="365125"/>
          </a:xfr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>
            <a:lvl1pPr marL="360000"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F275A44E-D6B9-439B-9C0E-6FDC888F7BA1}" type="datetime1">
              <a:rPr kumimoji="1" lang="ja-JP" altLang="en-US" smtClean="0"/>
              <a:pPr/>
              <a:t>2018/11/29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1" y="6492875"/>
            <a:ext cx="7086599" cy="365125"/>
          </a:xfr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>
            <a:lvl1pPr marL="360000"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7272" y="139903"/>
            <a:ext cx="2057400" cy="365125"/>
          </a:xfrm>
          <a:noFill/>
        </p:spPr>
        <p:txBody>
          <a:bodyPr/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8A8DFCF5-2227-41C2-960B-FF0D4F04BAE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10" name="テキスト プレースホルダー 5">
            <a:extLst>
              <a:ext uri="{FF2B5EF4-FFF2-40B4-BE49-F238E27FC236}">
                <a16:creationId xmlns:a16="http://schemas.microsoft.com/office/drawing/2014/main" id="{A5F6F56B-BA40-4BF0-982E-1EDE6CEF5D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3551" y="1003299"/>
            <a:ext cx="3120360" cy="72717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1" name="テキスト プレースホルダー 6">
            <a:extLst>
              <a:ext uri="{FF2B5EF4-FFF2-40B4-BE49-F238E27FC236}">
                <a16:creationId xmlns:a16="http://schemas.microsoft.com/office/drawing/2014/main" id="{3DEB6724-A626-4B56-92F6-E3D8082F05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551" y="1929534"/>
            <a:ext cx="3120360" cy="72717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5EDC1899-5B01-4696-AD65-7673192815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2693" y="2809313"/>
            <a:ext cx="3120360" cy="72717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228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426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C0CE-323E-4D6E-8DD3-9318C7F1EABD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80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9AE3-E33D-48F2-8FA9-02FE422CF0C1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1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B5D9-BA06-4B13-A5B0-7F232F91B722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8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8FC7-5892-406A-9A6A-4583131AF5AA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06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ED9D-880D-4CC8-9586-168C638ACED8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59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9455-138E-4C6A-8439-5A2DF5E0C7D7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65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281B6-98BD-4D3C-9ED3-E2B525974D6B}" type="datetime1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DFCF5-2227-41C2-960B-FF0D4F04BA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93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AB4A4C3-D41E-4FC5-8434-FEDFDAAE8B2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2686" y="564083"/>
            <a:ext cx="4989749" cy="537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294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2E8D41F9-9EF5-4CC2-85EA-1229ADBE0EB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7325" y="1597460"/>
            <a:ext cx="6507336" cy="339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98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Iba Yukino</dc:creator>
  <cp:lastModifiedBy>伊庭 由季乃</cp:lastModifiedBy>
  <cp:revision>30</cp:revision>
  <dcterms:created xsi:type="dcterms:W3CDTF">2018-04-17T12:53:02Z</dcterms:created>
  <dcterms:modified xsi:type="dcterms:W3CDTF">2018-11-29T02:25:46Z</dcterms:modified>
</cp:coreProperties>
</file>